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FB92C-A22D-4ABC-B8BA-3873A9279EFB}" v="2" dt="2025-01-08T10:45:0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22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B4AFB92C-A22D-4ABC-B8BA-3873A9279EFB}"/>
    <pc:docChg chg="custSel modSld">
      <pc:chgData name="He, Jiawen" userId="0ea971ef-7634-4154-9372-ea30a0cfafa9" providerId="ADAL" clId="{B4AFB92C-A22D-4ABC-B8BA-3873A9279EFB}" dt="2025-01-08T10:45:05.656" v="11" actId="164"/>
      <pc:docMkLst>
        <pc:docMk/>
      </pc:docMkLst>
      <pc:sldChg chg="addSp modSp mod">
        <pc:chgData name="He, Jiawen" userId="0ea971ef-7634-4154-9372-ea30a0cfafa9" providerId="ADAL" clId="{B4AFB92C-A22D-4ABC-B8BA-3873A9279EFB}" dt="2025-01-08T10:45:05.656" v="11" actId="164"/>
        <pc:sldMkLst>
          <pc:docMk/>
          <pc:sldMk cId="4278271509" sldId="256"/>
        </pc:sldMkLst>
        <pc:spChg chg="add mod">
          <ac:chgData name="He, Jiawen" userId="0ea971ef-7634-4154-9372-ea30a0cfafa9" providerId="ADAL" clId="{B4AFB92C-A22D-4ABC-B8BA-3873A9279EFB}" dt="2025-01-08T10:45:05.656" v="11" actId="164"/>
          <ac:spMkLst>
            <pc:docMk/>
            <pc:sldMk cId="4278271509" sldId="256"/>
            <ac:spMk id="4" creationId="{36D87E52-56F4-4DFF-0A48-F04ECAE351A1}"/>
          </ac:spMkLst>
        </pc:spChg>
        <pc:grpChg chg="add mod">
          <ac:chgData name="He, Jiawen" userId="0ea971ef-7634-4154-9372-ea30a0cfafa9" providerId="ADAL" clId="{B4AFB92C-A22D-4ABC-B8BA-3873A9279EFB}" dt="2025-01-08T10:45:05.656" v="11" actId="164"/>
          <ac:grpSpMkLst>
            <pc:docMk/>
            <pc:sldMk cId="4278271509" sldId="256"/>
            <ac:grpSpMk id="5" creationId="{878244B5-D51F-E9B3-4146-9C4B3161DAB6}"/>
          </ac:grpSpMkLst>
        </pc:grpChg>
        <pc:picChg chg="mod">
          <ac:chgData name="He, Jiawen" userId="0ea971ef-7634-4154-9372-ea30a0cfafa9" providerId="ADAL" clId="{B4AFB92C-A22D-4ABC-B8BA-3873A9279EFB}" dt="2025-01-08T10:45:05.656" v="11" actId="164"/>
          <ac:picMkLst>
            <pc:docMk/>
            <pc:sldMk cId="4278271509" sldId="256"/>
            <ac:picMk id="3" creationId="{EA8C3006-084D-4062-2030-2EAB8DD20245}"/>
          </ac:picMkLst>
        </pc:picChg>
      </pc:sldChg>
      <pc:sldChg chg="modSp mod">
        <pc:chgData name="He, Jiawen" userId="0ea971ef-7634-4154-9372-ea30a0cfafa9" providerId="ADAL" clId="{B4AFB92C-A22D-4ABC-B8BA-3873A9279EFB}" dt="2025-01-08T10:44:51.991" v="1" actId="27636"/>
        <pc:sldMkLst>
          <pc:docMk/>
          <pc:sldMk cId="1814821091" sldId="257"/>
        </pc:sldMkLst>
        <pc:spChg chg="mod">
          <ac:chgData name="He, Jiawen" userId="0ea971ef-7634-4154-9372-ea30a0cfafa9" providerId="ADAL" clId="{B4AFB92C-A22D-4ABC-B8BA-3873A9279EFB}" dt="2025-01-08T10:44:51.991" v="1" actId="27636"/>
          <ac:spMkLst>
            <pc:docMk/>
            <pc:sldMk cId="1814821091" sldId="257"/>
            <ac:spMk id="2" creationId="{A18BDF51-F648-FB02-2176-A9079D11C12F}"/>
          </ac:spMkLst>
        </pc:spChg>
      </pc:sldChg>
      <pc:sldChg chg="modSp mod">
        <pc:chgData name="He, Jiawen" userId="0ea971ef-7634-4154-9372-ea30a0cfafa9" providerId="ADAL" clId="{B4AFB92C-A22D-4ABC-B8BA-3873A9279EFB}" dt="2025-01-08T10:44:52.007" v="2" actId="27636"/>
        <pc:sldMkLst>
          <pc:docMk/>
          <pc:sldMk cId="463390808" sldId="258"/>
        </pc:sldMkLst>
        <pc:spChg chg="mod">
          <ac:chgData name="He, Jiawen" userId="0ea971ef-7634-4154-9372-ea30a0cfafa9" providerId="ADAL" clId="{B4AFB92C-A22D-4ABC-B8BA-3873A9279EFB}" dt="2025-01-08T10:44:52.007" v="2" actId="27636"/>
          <ac:spMkLst>
            <pc:docMk/>
            <pc:sldMk cId="463390808" sldId="258"/>
            <ac:spMk id="2" creationId="{6F38D27D-191B-C00C-E906-5AA15935B453}"/>
          </ac:spMkLst>
        </pc:spChg>
      </pc:sldChg>
      <pc:sldChg chg="modSp mod">
        <pc:chgData name="He, Jiawen" userId="0ea971ef-7634-4154-9372-ea30a0cfafa9" providerId="ADAL" clId="{B4AFB92C-A22D-4ABC-B8BA-3873A9279EFB}" dt="2025-01-08T10:44:52.022" v="3" actId="27636"/>
        <pc:sldMkLst>
          <pc:docMk/>
          <pc:sldMk cId="2663255923" sldId="259"/>
        </pc:sldMkLst>
        <pc:spChg chg="mod">
          <ac:chgData name="He, Jiawen" userId="0ea971ef-7634-4154-9372-ea30a0cfafa9" providerId="ADAL" clId="{B4AFB92C-A22D-4ABC-B8BA-3873A9279EFB}" dt="2025-01-08T10:44:52.022" v="3" actId="27636"/>
          <ac:spMkLst>
            <pc:docMk/>
            <pc:sldMk cId="2663255923" sldId="259"/>
            <ac:spMk id="2" creationId="{F3A8434E-B0A5-F640-F8F7-F19076DF3EFE}"/>
          </ac:spMkLst>
        </pc:spChg>
      </pc:sldChg>
      <pc:sldChg chg="modSp mod">
        <pc:chgData name="He, Jiawen" userId="0ea971ef-7634-4154-9372-ea30a0cfafa9" providerId="ADAL" clId="{B4AFB92C-A22D-4ABC-B8BA-3873A9279EFB}" dt="2025-01-08T10:44:52.022" v="4" actId="27636"/>
        <pc:sldMkLst>
          <pc:docMk/>
          <pc:sldMk cId="1766926473" sldId="261"/>
        </pc:sldMkLst>
        <pc:spChg chg="mod">
          <ac:chgData name="He, Jiawen" userId="0ea971ef-7634-4154-9372-ea30a0cfafa9" providerId="ADAL" clId="{B4AFB92C-A22D-4ABC-B8BA-3873A9279EFB}" dt="2025-01-08T10:44:52.022" v="4" actId="27636"/>
          <ac:spMkLst>
            <pc:docMk/>
            <pc:sldMk cId="1766926473" sldId="261"/>
            <ac:spMk id="2" creationId="{66B8E9D3-696C-F7F7-AD13-792F1371BCD1}"/>
          </ac:spMkLst>
        </pc:spChg>
      </pc:sldChg>
      <pc:sldChg chg="modSp mod">
        <pc:chgData name="He, Jiawen" userId="0ea971ef-7634-4154-9372-ea30a0cfafa9" providerId="ADAL" clId="{B4AFB92C-A22D-4ABC-B8BA-3873A9279EFB}" dt="2025-01-08T10:44:52.038" v="5" actId="27636"/>
        <pc:sldMkLst>
          <pc:docMk/>
          <pc:sldMk cId="3462055540" sldId="262"/>
        </pc:sldMkLst>
        <pc:spChg chg="mod">
          <ac:chgData name="He, Jiawen" userId="0ea971ef-7634-4154-9372-ea30a0cfafa9" providerId="ADAL" clId="{B4AFB92C-A22D-4ABC-B8BA-3873A9279EFB}" dt="2025-01-08T10:44:52.038" v="5" actId="27636"/>
          <ac:spMkLst>
            <pc:docMk/>
            <pc:sldMk cId="3462055540" sldId="262"/>
            <ac:spMk id="2" creationId="{FF9A2D83-BC8B-608F-E12F-CAF143FA3430}"/>
          </ac:spMkLst>
        </pc:spChg>
      </pc:sldChg>
      <pc:sldChg chg="modSp mod">
        <pc:chgData name="He, Jiawen" userId="0ea971ef-7634-4154-9372-ea30a0cfafa9" providerId="ADAL" clId="{B4AFB92C-A22D-4ABC-B8BA-3873A9279EFB}" dt="2025-01-08T10:44:52.289" v="6" actId="27636"/>
        <pc:sldMkLst>
          <pc:docMk/>
          <pc:sldMk cId="3193044755" sldId="264"/>
        </pc:sldMkLst>
        <pc:spChg chg="mod">
          <ac:chgData name="He, Jiawen" userId="0ea971ef-7634-4154-9372-ea30a0cfafa9" providerId="ADAL" clId="{B4AFB92C-A22D-4ABC-B8BA-3873A9279EFB}" dt="2025-01-08T10:44:52.289" v="6" actId="27636"/>
          <ac:spMkLst>
            <pc:docMk/>
            <pc:sldMk cId="3193044755" sldId="264"/>
            <ac:spMk id="2" creationId="{68EB622A-0656-D75A-7D14-62EF16040A3A}"/>
          </ac:spMkLst>
        </pc:spChg>
      </pc:sldChg>
      <pc:sldChg chg="modSp mod">
        <pc:chgData name="He, Jiawen" userId="0ea971ef-7634-4154-9372-ea30a0cfafa9" providerId="ADAL" clId="{B4AFB92C-A22D-4ABC-B8BA-3873A9279EFB}" dt="2025-01-08T10:44:52.305" v="7" actId="27636"/>
        <pc:sldMkLst>
          <pc:docMk/>
          <pc:sldMk cId="2978683054" sldId="265"/>
        </pc:sldMkLst>
        <pc:spChg chg="mod">
          <ac:chgData name="He, Jiawen" userId="0ea971ef-7634-4154-9372-ea30a0cfafa9" providerId="ADAL" clId="{B4AFB92C-A22D-4ABC-B8BA-3873A9279EFB}" dt="2025-01-08T10:44:52.305" v="7" actId="27636"/>
          <ac:spMkLst>
            <pc:docMk/>
            <pc:sldMk cId="2978683054" sldId="265"/>
            <ac:spMk id="2" creationId="{2EF262D0-F964-F0B7-53A2-A3DEC209CB42}"/>
          </ac:spMkLst>
        </pc:spChg>
      </pc:sldChg>
      <pc:sldChg chg="modSp mod">
        <pc:chgData name="He, Jiawen" userId="0ea971ef-7634-4154-9372-ea30a0cfafa9" providerId="ADAL" clId="{B4AFB92C-A22D-4ABC-B8BA-3873A9279EFB}" dt="2025-01-08T10:44:52.320" v="8" actId="27636"/>
        <pc:sldMkLst>
          <pc:docMk/>
          <pc:sldMk cId="1321326468" sldId="266"/>
        </pc:sldMkLst>
        <pc:spChg chg="mod">
          <ac:chgData name="He, Jiawen" userId="0ea971ef-7634-4154-9372-ea30a0cfafa9" providerId="ADAL" clId="{B4AFB92C-A22D-4ABC-B8BA-3873A9279EFB}" dt="2025-01-08T10:44:52.320" v="8" actId="27636"/>
          <ac:spMkLst>
            <pc:docMk/>
            <pc:sldMk cId="1321326468" sldId="266"/>
            <ac:spMk id="2" creationId="{C11E7AB1-F621-9356-F016-06C9D365A4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7E50-9F80-3595-BA29-ADB0D996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A4A3E-8C12-7558-B41C-2BA28559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F5F3-C3A8-4117-97FB-C169C085FD0D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1CBE9-1A81-62A1-F78D-E0118B37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CBDB-BD0D-3FF6-55F6-2E49801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20A9-D913-4076-A31E-053BA12CD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B22FD-29B1-92DC-6004-6744AEFF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EA101-1D40-2758-839F-4582E33B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F9E2-BB18-5054-2520-FDA8A6B16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CF5F3-C3A8-4117-97FB-C169C085FD0D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E57F-8ADA-D632-CBDA-A50C2BE5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A26F-627B-FD43-A94D-587DAC2D0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220A9-D913-4076-A31E-053BA12CD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9231D-F826-913B-B23B-9AD8C9F1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crosstalk in modulating the </a:t>
            </a:r>
            <a:br>
              <a:rPr lang="en-GB"/>
            </a:br>
            <a:r>
              <a:rPr lang="en-GB"/>
              <a:t>immune response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8244B5-D51F-E9B3-4146-9C4B3161DA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8C3006-084D-4062-2030-2EAB8DD2024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6D87E52-56F4-4DFF-0A48-F04ECAE351A1}"/>
                </a:ext>
              </a:extLst>
            </p:cNvPr>
            <p:cNvSpPr txBox="1"/>
            <p:nvPr/>
          </p:nvSpPr>
          <p:spPr>
            <a:xfrm>
              <a:off x="558012" y="6376487"/>
              <a:ext cx="10728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</a:rPr>
                <a:t>CN-156019; date of preparation: Mar 2025.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27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262D0-F964-F0B7-53A2-A3DEC209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Type 2 inflammation contributes to airway epithelial </a:t>
            </a:r>
            <a:br>
              <a:rPr lang="en-GB"/>
            </a:br>
            <a:r>
              <a:rPr lang="en-GB"/>
              <a:t>barrier dysfunction through diverse mechanisms</a:t>
            </a:r>
            <a:r>
              <a:rPr lang="en-GB" baseline="30000"/>
              <a:t>1,2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A463F-2334-DEC8-4F5D-74E5C2A25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E7AB1-F621-9356-F016-06C9D365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Eosinophil extracellular traps drive asthma progression </a:t>
            </a:r>
            <a:br>
              <a:rPr lang="en-GB"/>
            </a:br>
            <a:r>
              <a:rPr lang="en-GB"/>
              <a:t>through neuro-immune signals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B41B8-02DE-5463-26F9-4996AFF2D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2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BDF51-F648-FB02-2176-A9079D11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Epithelial barrier disruption is a common feature across </a:t>
            </a:r>
            <a:br>
              <a:rPr lang="en-US"/>
            </a:br>
            <a:r>
              <a:rPr lang="en-US"/>
              <a:t>multiple Type 2-mediated inflammatory diseases</a:t>
            </a:r>
            <a:r>
              <a:rPr lang="en-US" baseline="30000"/>
              <a:t>1–6</a:t>
            </a:r>
            <a:r>
              <a:rPr lang="en-US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93E16-76E3-3D62-1E58-FA747E35AC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38D27D-191B-C00C-E906-5AA15935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airway epithelium acts at a physical barrier and </a:t>
            </a:r>
            <a:br>
              <a:rPr lang="en-GB"/>
            </a:br>
            <a:r>
              <a:rPr lang="en-GB"/>
              <a:t>coordinates the immune response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BA21-2F48-FCD2-E034-3A9E53E27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A8434E-B0A5-F640-F8F7-F19076DF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84B78-D92F-9354-0026-317DF97E4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98FB7-050D-8C3F-7B19-0DE25D4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mechanisms underlying allergic sensitisation</a:t>
            </a:r>
            <a:r>
              <a:rPr lang="en-US" baseline="30000"/>
              <a:t>1–3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758B7-BAA2-76BF-DA56-7751B60E8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8E9D3-696C-F7F7-AD13-792F1371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Immunological mechanisms underlying allergic sensitisation </a:t>
            </a:r>
            <a:br>
              <a:rPr lang="en-GB"/>
            </a:br>
            <a:r>
              <a:rPr lang="en-GB"/>
              <a:t>in asthma</a:t>
            </a:r>
            <a:r>
              <a:rPr lang="en-GB" baseline="30000"/>
              <a:t>1</a:t>
            </a:r>
            <a:r>
              <a:rPr lang="en-US" baseline="30000"/>
              <a:t>–</a:t>
            </a:r>
            <a:r>
              <a:rPr lang="en-GB" baseline="30000">
                <a:sym typeface="Symbol" panose="05050102010706020507" pitchFamily="18" charset="2"/>
              </a:rPr>
              <a:t>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78848-EB9C-EB58-BE14-B59C512A2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A2D83-BC8B-608F-E12F-CAF143FA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There are complex, heterogeneous and coexisting mechanisms </a:t>
            </a:r>
            <a:br>
              <a:rPr lang="en-GB"/>
            </a:br>
            <a:r>
              <a:rPr lang="en-GB"/>
              <a:t>in severe asthma</a:t>
            </a:r>
            <a:r>
              <a:rPr lang="en-GB" baseline="30000"/>
              <a:t>1,2</a:t>
            </a:r>
            <a:endParaRPr lang="en-GB" baseline="30000" dirty="0">
              <a:solidFill>
                <a:schemeClr val="tx1"/>
              </a:solidFill>
              <a:highlight>
                <a:srgbClr val="FFFF00"/>
              </a:highlight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B5CAE-02B9-D398-843D-CCBA8C655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22F64-955D-E06A-012E-1BE47A08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IL-33 is a cytokine central to the regulation of </a:t>
            </a:r>
            <a:b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Type 2 immunity</a:t>
            </a:r>
            <a:r>
              <a:rPr kumimoji="0" lang="en-GB" sz="26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86136-0A0B-9F4F-E189-BBC97B445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B622A-0656-D75A-7D14-62EF1604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/>
              <a:t>TSLP is a cytokine central to the regulation of inflammation </a:t>
            </a:r>
            <a:br>
              <a:rPr lang="en-GB" noProof="0"/>
            </a:br>
            <a:r>
              <a:rPr lang="en-GB" noProof="0"/>
              <a:t>in asthma</a:t>
            </a:r>
            <a:r>
              <a:rPr lang="en-GB" baseline="30000" noProof="0"/>
              <a:t>1,2</a:t>
            </a:r>
            <a:endParaRPr lang="en-GB" baseline="30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546A1-E9A4-3E4C-FA12-0FF037F45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3BE73-C1E6-419C-BD28-337C04665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772BE-EE09-42C0-A2F4-ED5A4DFE4BD6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customXml/itemProps3.xml><?xml version="1.0" encoding="utf-8"?>
<ds:datastoreItem xmlns:ds="http://schemas.openxmlformats.org/officeDocument/2006/customXml" ds:itemID="{403B9D20-C41D-4BEF-987F-73681FC15A8E}"/>
</file>

<file path=customXml/itemProps4.xml><?xml version="1.0" encoding="utf-8"?>
<ds:datastoreItem xmlns:ds="http://schemas.openxmlformats.org/officeDocument/2006/customXml" ds:itemID="{42562A06-82D0-4F9A-BFEE-2A0C3BC0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宽屏</PresentationFormat>
  <Paragraphs>12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</vt:lpstr>
      <vt:lpstr>Symbol</vt:lpstr>
      <vt:lpstr>Office Theme</vt:lpstr>
      <vt:lpstr>Epithelial crosstalk in modulating the  immune response</vt:lpstr>
      <vt:lpstr>Epithelial barrier disruption is a common feature across  multiple Type 2-mediated inflammatory diseases1–6 </vt:lpstr>
      <vt:lpstr>The airway epithelium acts at a physical barrier and  coordinates the immune response</vt:lpstr>
      <vt:lpstr>The airway epithelium is a first point of contact for  environmental exposures1</vt:lpstr>
      <vt:lpstr>Immunological mechanisms underlying allergic sensitisation1–3</vt:lpstr>
      <vt:lpstr>Immunological mechanisms underlying allergic sensitisation  in asthma1–3</vt:lpstr>
      <vt:lpstr>There are complex, heterogeneous and coexisting mechanisms  in severe asthma1,2</vt:lpstr>
      <vt:lpstr>IL-33 is a cytokine central to the regulation of  Type 2 immunity1</vt:lpstr>
      <vt:lpstr>TSLP is a cytokine central to the regulation of inflammation  in asthma1,2</vt:lpstr>
      <vt:lpstr>Type 2 inflammation contributes to airway epithelial  barrier dysfunction through diverse mechanisms1,2</vt:lpstr>
      <vt:lpstr>Eosinophil extracellular traps drive asthma progression  through neuro-immune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crosstalk in modulating the  immune response</dc:title>
  <dc:creator>Helios Medical Communications</dc:creator>
  <cp:lastModifiedBy>He, Jiawen</cp:lastModifiedBy>
  <cp:revision>2</cp:revision>
  <dcterms:created xsi:type="dcterms:W3CDTF">2024-07-08T08:51:09Z</dcterms:created>
  <dcterms:modified xsi:type="dcterms:W3CDTF">2025-03-13T12:07:03Z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